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Default Extension="pict" ContentType="image/pict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handoutMasterIdLst>
    <p:handoutMasterId r:id="rId10"/>
  </p:handout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8" r:id="rId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Relationship Id="rId2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Relationship Id="rId2" Type="http://schemas.openxmlformats.org/officeDocument/2006/relationships/image" Target="../media/image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ict"/><Relationship Id="rId2" Type="http://schemas.openxmlformats.org/officeDocument/2006/relationships/image" Target="../media/image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Relationship Id="rId2" Type="http://schemas.openxmlformats.org/officeDocument/2006/relationships/image" Target="../media/image1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Relationship Id="rId2" Type="http://schemas.openxmlformats.org/officeDocument/2006/relationships/image" Target="../media/image12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AB74-F8D3-644E-B2BC-5D10CEEDE852}" type="datetimeFigureOut">
              <a:rPr lang="en-US" smtClean="0"/>
              <a:t>9/16/12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13DDB-FB4B-244D-9205-E2D1BD05A67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3463F-E8C4-7B4D-B82D-82D774A665F0}" type="datetimeFigureOut">
              <a:rPr lang="en-US" smtClean="0"/>
              <a:pPr/>
              <a:t>9/16/12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3" TargetMode="External"/><Relationship Id="rId4" Type="http://schemas.openxmlformats.org/officeDocument/2006/relationships/oleObject" Target="Macintosh%20HD:Users:Katie:Desktop:see%20you%20later%20-photos.doc!OLE_LINK4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5" TargetMode="External"/><Relationship Id="rId4" Type="http://schemas.openxmlformats.org/officeDocument/2006/relationships/oleObject" Target="Macintosh%20HD:Users:Katie:Desktop:see%20you%20later%20-photos.doc!OLE_LINK6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7" TargetMode="External"/><Relationship Id="rId4" Type="http://schemas.openxmlformats.org/officeDocument/2006/relationships/oleObject" Target="Macintosh%20HD:Users:Katie:Desktop:see%20you%20later%20-photos.doc!OLE_LINK8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9" TargetMode="External"/><Relationship Id="rId4" Type="http://schemas.openxmlformats.org/officeDocument/2006/relationships/oleObject" Target="Macintosh%20HD:Users:Katie:Desktop:see%20you%20later%20-photos.doc!OLE_LINK10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11" TargetMode="External"/><Relationship Id="rId4" Type="http://schemas.openxmlformats.org/officeDocument/2006/relationships/oleObject" Target="Macintosh%20HD:Users:Katie:Desktop:see%20you%20later%20-photos.doc!OLE_LINK12" TargetMode="External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13" TargetMode="External"/><Relationship Id="rId4" Type="http://schemas.openxmlformats.org/officeDocument/2006/relationships/image" Target="../media/image14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1966" y="4379776"/>
            <a:ext cx="4992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00" b="1" dirty="0" smtClean="0">
                <a:latin typeface="AbcTeacher"/>
              </a:rPr>
              <a:t>After a while,</a:t>
            </a:r>
          </a:p>
          <a:p>
            <a:r>
              <a:rPr lang="en-US" sz="6300" b="1" dirty="0" smtClean="0">
                <a:latin typeface="AbcTeacher"/>
              </a:rPr>
              <a:t>crocodile.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29126" y="338239"/>
            <a:ext cx="49342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00" b="1" dirty="0" smtClean="0">
                <a:latin typeface="AbcTeacher"/>
              </a:rPr>
              <a:t>See you later, alligator.</a:t>
            </a:r>
            <a:endParaRPr lang="en-US" dirty="0"/>
          </a:p>
        </p:txBody>
      </p:sp>
      <p:pic>
        <p:nvPicPr>
          <p:cNvPr id="10" name="Picture 9" descr="american-alligator_444_600x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6" y="338239"/>
            <a:ext cx="3226220" cy="2419664"/>
          </a:xfrm>
          <a:prstGeom prst="rect">
            <a:avLst/>
          </a:prstGeom>
        </p:spPr>
      </p:pic>
      <p:pic>
        <p:nvPicPr>
          <p:cNvPr id="13" name="Picture 12" descr="american-crocodile_219_600x4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38" y="4102391"/>
            <a:ext cx="3243061" cy="24322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8256" y="2"/>
            <a:ext cx="58857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900" b="1" dirty="0">
                <a:latin typeface="AbcTeacher"/>
              </a:rPr>
              <a:t>See you later,</a:t>
            </a:r>
            <a:r>
              <a:rPr lang="en-US" sz="6900" b="1" dirty="0" smtClean="0">
                <a:latin typeface="AbcTeacher"/>
              </a:rPr>
              <a:t> mashed </a:t>
            </a:r>
            <a:r>
              <a:rPr lang="en-US" sz="6900" b="1" dirty="0" err="1" smtClean="0">
                <a:latin typeface="AbcTeacher"/>
              </a:rPr>
              <a:t>potater</a:t>
            </a:r>
            <a:r>
              <a:rPr lang="en-US" sz="6900" b="1" dirty="0" smtClean="0">
                <a:latin typeface="AbcTeacher"/>
              </a:rPr>
              <a:t>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0508" y="4065956"/>
            <a:ext cx="52290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See you soon, macaroon. </a:t>
            </a:r>
            <a:endParaRPr lang="en-US" sz="7200" b="1" dirty="0">
              <a:latin typeface="AbcTeacher"/>
            </a:endParaRPr>
          </a:p>
          <a:p>
            <a:endParaRPr lang="en-US" dirty="0"/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0" y="2"/>
          <a:ext cx="3258255" cy="2486873"/>
        </p:xfrm>
        <a:graphic>
          <a:graphicData uri="http://schemas.openxmlformats.org/presentationml/2006/ole">
            <p:oleObj spid="_x0000_s14340" name="Document" r:id="rId3" imgW="5791200" imgH="3848100" progId="Word.Document.12">
              <p:link updateAutomatic="1"/>
            </p:oleObj>
          </a:graphicData>
        </a:graphic>
      </p:graphicFrame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5429511" y="4065956"/>
          <a:ext cx="3714489" cy="2792044"/>
        </p:xfrm>
        <a:graphic>
          <a:graphicData uri="http://schemas.openxmlformats.org/presentationml/2006/ole">
            <p:oleObj spid="_x0000_s14341" name="Document" r:id="rId4" imgW="5727700" imgH="43053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08636" y="267385"/>
            <a:ext cx="57353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Say goodbye,</a:t>
            </a:r>
          </a:p>
          <a:p>
            <a:r>
              <a:rPr lang="en-US" sz="7200" b="1" dirty="0">
                <a:latin typeface="AbcTeacher"/>
              </a:rPr>
              <a:t>p</a:t>
            </a:r>
            <a:r>
              <a:rPr lang="en-US" sz="7200" b="1" dirty="0" smtClean="0">
                <a:latin typeface="AbcTeacher"/>
              </a:rPr>
              <a:t>umpkin pie.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7344" y="4060905"/>
            <a:ext cx="56362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AbcTeacher"/>
              </a:rPr>
              <a:t>Catch you later, operator. </a:t>
            </a:r>
            <a:endParaRPr lang="en-US" sz="6600" b="1" dirty="0">
              <a:latin typeface="AbcTeacher"/>
            </a:endParaRPr>
          </a:p>
          <a:p>
            <a:endParaRPr lang="en-US" sz="6600" dirty="0"/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0" y="1"/>
          <a:ext cx="2924075" cy="2940832"/>
        </p:xfrm>
        <a:graphic>
          <a:graphicData uri="http://schemas.openxmlformats.org/presentationml/2006/ole">
            <p:oleObj spid="_x0000_s15364" name="Document" r:id="rId3" imgW="4432300" imgH="4457700" progId="Word.Document.12">
              <p:link updateAutomatic="1"/>
            </p:oleObj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5903604" y="4261443"/>
          <a:ext cx="3240396" cy="2178767"/>
        </p:xfrm>
        <a:graphic>
          <a:graphicData uri="http://schemas.openxmlformats.org/presentationml/2006/ole">
            <p:oleObj spid="_x0000_s15365" name="Document" r:id="rId4" imgW="5930900" imgH="39878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640" y="9605"/>
            <a:ext cx="5943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Adios, cinnamon toast.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7978" y="4060905"/>
            <a:ext cx="47654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AbcTeacher"/>
              </a:rPr>
              <a:t>Can’t stay,    blue jay. </a:t>
            </a:r>
            <a:endParaRPr lang="en-US" sz="6600" b="1" dirty="0">
              <a:latin typeface="AbcTeacher"/>
            </a:endParaRPr>
          </a:p>
          <a:p>
            <a:endParaRPr lang="en-US" sz="6600" dirty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" y="9605"/>
          <a:ext cx="3200638" cy="2363434"/>
        </p:xfrm>
        <a:graphic>
          <a:graphicData uri="http://schemas.openxmlformats.org/presentationml/2006/ole">
            <p:oleObj spid="_x0000_s16388" name="Document" r:id="rId3" imgW="5486400" imgH="4051300" progId="Word.Document.12">
              <p:link updateAutomatic="1"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5283472" y="4060905"/>
          <a:ext cx="3860527" cy="2797095"/>
        </p:xfrm>
        <a:graphic>
          <a:graphicData uri="http://schemas.openxmlformats.org/presentationml/2006/ole">
            <p:oleObj spid="_x0000_s16389" name="Document" r:id="rId4" imgW="5486400" imgH="39751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5863" y="267385"/>
            <a:ext cx="41981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Bye-bye, butterfly.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5196" y="3661729"/>
            <a:ext cx="4548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Give a hug, ladybug. </a:t>
            </a:r>
            <a:endParaRPr lang="en-US" sz="7200" b="1" dirty="0">
              <a:latin typeface="AbcTeacher"/>
            </a:endParaRPr>
          </a:p>
          <a:p>
            <a:endParaRPr lang="en-US" sz="6600" dirty="0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217217" y="9605"/>
          <a:ext cx="4193958" cy="2844959"/>
        </p:xfrm>
        <a:graphic>
          <a:graphicData uri="http://schemas.openxmlformats.org/presentationml/2006/ole">
            <p:oleObj spid="_x0000_s17412" name="Document" r:id="rId3" imgW="5651500" imgH="3644900" progId="Word.Document.12">
              <p:link updateAutomatic="1"/>
            </p:oleObj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5939136" y="3661728"/>
          <a:ext cx="3204864" cy="3196272"/>
        </p:xfrm>
        <a:graphic>
          <a:graphicData uri="http://schemas.openxmlformats.org/presentationml/2006/ole">
            <p:oleObj spid="_x0000_s17413" name="Document" r:id="rId4" imgW="4737100" imgH="47244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6996" y="1"/>
            <a:ext cx="50670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See you soon, </a:t>
            </a:r>
            <a:r>
              <a:rPr lang="en-US" sz="7200" b="1" dirty="0" err="1" smtClean="0">
                <a:latin typeface="AbcTeacher"/>
              </a:rPr>
              <a:t>racoon</a:t>
            </a:r>
            <a:r>
              <a:rPr lang="en-US" sz="7200" b="1" dirty="0" smtClean="0">
                <a:latin typeface="AbcTeacher"/>
              </a:rPr>
              <a:t>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87" y="4077617"/>
            <a:ext cx="47487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Time to go, buffalo. </a:t>
            </a:r>
            <a:endParaRPr lang="en-US" sz="7200" b="1" dirty="0">
              <a:latin typeface="AbcTeacher"/>
            </a:endParaRPr>
          </a:p>
          <a:p>
            <a:endParaRPr lang="en-US" sz="6600" dirty="0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0" y="0"/>
          <a:ext cx="3819002" cy="2525344"/>
        </p:xfrm>
        <a:graphic>
          <a:graphicData uri="http://schemas.openxmlformats.org/presentationml/2006/ole">
            <p:oleObj spid="_x0000_s18436" name="Document" r:id="rId3" imgW="6261100" imgH="4140200" progId="Word.Document.12">
              <p:link updateAutomatic="1"/>
            </p:oleObj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5254725" y="4077617"/>
          <a:ext cx="3889275" cy="2780383"/>
        </p:xfrm>
        <a:graphic>
          <a:graphicData uri="http://schemas.openxmlformats.org/presentationml/2006/ole">
            <p:oleObj spid="_x0000_s18437" name="Document" r:id="rId4" imgW="6057900" imgH="43307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4721" y="1"/>
            <a:ext cx="4649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bcTeacher"/>
              </a:rPr>
              <a:t>Mañana</a:t>
            </a:r>
            <a:r>
              <a:rPr lang="en-US" sz="7200" b="1" dirty="0">
                <a:latin typeface="AbcTeacher"/>
              </a:rPr>
              <a:t>, </a:t>
            </a:r>
            <a:r>
              <a:rPr lang="en-US" sz="7200" b="1" dirty="0" smtClean="0">
                <a:latin typeface="AbcTeacher"/>
              </a:rPr>
              <a:t>iguana.</a:t>
            </a:r>
          </a:p>
          <a:p>
            <a:endParaRPr lang="en-US" dirty="0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0" y="5601"/>
          <a:ext cx="3907420" cy="2719297"/>
        </p:xfrm>
        <a:graphic>
          <a:graphicData uri="http://schemas.openxmlformats.org/presentationml/2006/ole">
            <p:oleObj spid="_x0000_s19461" name="Document" r:id="rId3" imgW="5930900" imgH="4127500" progId="Word.Document.12">
              <p:link updateAutomatic="1"/>
            </p:oleObj>
          </a:graphicData>
        </a:graphic>
      </p:graphicFrame>
      <p:pic>
        <p:nvPicPr>
          <p:cNvPr id="8" name="Picture 7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044" y="4077617"/>
            <a:ext cx="3711955" cy="27803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1778" y="4077617"/>
            <a:ext cx="47302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err="1" smtClean="0">
                <a:latin typeface="AbcTeacher"/>
              </a:rPr>
              <a:t>Toodle-oo</a:t>
            </a:r>
            <a:r>
              <a:rPr lang="en-US" sz="7200" b="1" dirty="0" smtClean="0">
                <a:latin typeface="AbcTeacher"/>
              </a:rPr>
              <a:t>, kangaroo.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7297" y="1"/>
            <a:ext cx="58667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Take care,</a:t>
            </a:r>
          </a:p>
          <a:p>
            <a:r>
              <a:rPr lang="en-US" sz="7200" b="1" dirty="0" smtClean="0">
                <a:latin typeface="AbcTeacher"/>
              </a:rPr>
              <a:t>polar bear.</a:t>
            </a:r>
          </a:p>
          <a:p>
            <a:endParaRPr lang="en-US" dirty="0"/>
          </a:p>
        </p:txBody>
      </p:sp>
      <p:pic>
        <p:nvPicPr>
          <p:cNvPr id="6" name="Picture 5" descr="6a00d8341bf7f753ef00e5523047ba8833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8" y="0"/>
            <a:ext cx="1765371" cy="2461519"/>
          </a:xfrm>
          <a:prstGeom prst="rect">
            <a:avLst/>
          </a:prstGeom>
        </p:spPr>
      </p:pic>
      <p:pic>
        <p:nvPicPr>
          <p:cNvPr id="8" name="Picture 7" descr="Apple_p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78" y="3640889"/>
            <a:ext cx="3211249" cy="2200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72011" y="3640890"/>
            <a:ext cx="48719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Bye-bye,</a:t>
            </a:r>
          </a:p>
          <a:p>
            <a:r>
              <a:rPr lang="en-US" sz="7200" b="1" dirty="0" smtClean="0">
                <a:latin typeface="AbcTeacher"/>
              </a:rPr>
              <a:t>apple pie.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95</Words>
  <Application>Microsoft Macintosh PowerPoint</Application>
  <PresentationFormat>On-screen Show (4:3)</PresentationFormat>
  <Paragraphs>20</Paragraphs>
  <Slides>8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Office Theme</vt:lpstr>
      <vt:lpstr>Macintosh HD:Users:Katie:Desktop:see you later -photos.doc!OLE_LINK3</vt:lpstr>
      <vt:lpstr>Macintosh HD:Users:Katie:Desktop:see you later -photos.doc!OLE_LINK4</vt:lpstr>
      <vt:lpstr>Macintosh HD:Users:Katie:Desktop:see you later -photos.doc!OLE_LINK5</vt:lpstr>
      <vt:lpstr>Macintosh HD:Users:Katie:Desktop:see you later -photos.doc!OLE_LINK6</vt:lpstr>
      <vt:lpstr>Macintosh HD:Users:Katie:Desktop:see you later -photos.doc!OLE_LINK7</vt:lpstr>
      <vt:lpstr>Macintosh HD:Users:Katie:Desktop:see you later -photos.doc!OLE_LINK8</vt:lpstr>
      <vt:lpstr>Macintosh HD:Users:Katie:Desktop:see you later -photos.doc!OLE_LINK9</vt:lpstr>
      <vt:lpstr>Macintosh HD:Users:Katie:Desktop:see you later -photos.doc!OLE_LINK10</vt:lpstr>
      <vt:lpstr>Macintosh HD:Users:Katie:Desktop:see you later -photos.doc!OLE_LINK11</vt:lpstr>
      <vt:lpstr>Macintosh HD:Users:Katie:Desktop:see you later -photos.doc!OLE_LINK12</vt:lpstr>
      <vt:lpstr>Macintosh HD:Users:Katie:Desktop:see you later -photos.doc!OLE_LINK13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katie cryan leary</dc:creator>
  <cp:lastModifiedBy>katie cryan leary</cp:lastModifiedBy>
  <cp:revision>6</cp:revision>
  <cp:lastPrinted>2012-09-17T03:09:16Z</cp:lastPrinted>
  <dcterms:created xsi:type="dcterms:W3CDTF">2012-09-17T03:05:23Z</dcterms:created>
  <dcterms:modified xsi:type="dcterms:W3CDTF">2012-09-17T03:09:41Z</dcterms:modified>
</cp:coreProperties>
</file>